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71" r:id="rId14"/>
    <p:sldId id="272" r:id="rId15"/>
    <p:sldId id="273" r:id="rId16"/>
    <p:sldId id="274" r:id="rId17"/>
    <p:sldId id="275" r:id="rId18"/>
    <p:sldId id="276" r:id="rId1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-25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87624" y="4653136"/>
            <a:ext cx="6400800" cy="1126976"/>
          </a:xfrm>
        </p:spPr>
        <p:txBody>
          <a:bodyPr>
            <a:normAutofit/>
          </a:bodyPr>
          <a:lstStyle/>
          <a:p>
            <a:r>
              <a:rPr lang="zh-CN" altLang="en-US" sz="4400" b="1" dirty="0">
                <a:solidFill>
                  <a:schemeClr val="tx1"/>
                </a:solidFill>
              </a:rPr>
              <a:t>平安智慧城市云简介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3935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63414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二、平安智慧城市云平台简</a:t>
            </a:r>
            <a:r>
              <a:rPr lang="zh-CN" altLang="en-US" b="1" dirty="0" smtClean="0"/>
              <a:t>介</a:t>
            </a:r>
            <a:endParaRPr lang="zh-CN" altLang="en-US" dirty="0"/>
          </a:p>
        </p:txBody>
      </p:sp>
      <p:pic>
        <p:nvPicPr>
          <p:cNvPr id="921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86" y="1484784"/>
            <a:ext cx="8470077" cy="464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2778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40768"/>
            <a:ext cx="8368978" cy="47853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7277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980728"/>
            <a:ext cx="8229600" cy="4758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4618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三、智慧医疗产品简介及价</a:t>
            </a:r>
            <a:r>
              <a:rPr lang="zh-CN" altLang="en-US" b="1" dirty="0" smtClean="0"/>
              <a:t>值</a:t>
            </a:r>
            <a:endParaRPr lang="zh-CN" altLang="en-US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08365"/>
            <a:ext cx="463287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208365"/>
            <a:ext cx="7704856" cy="3816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9" y="5157192"/>
            <a:ext cx="7704856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3677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332656"/>
            <a:ext cx="8229600" cy="5793507"/>
          </a:xfrm>
        </p:spPr>
        <p:txBody>
          <a:bodyPr/>
          <a:lstStyle/>
          <a:p>
            <a:r>
              <a:rPr lang="zh-CN" altLang="en-US" sz="2400" b="1" dirty="0" smtClean="0"/>
              <a:t>    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  以上为</a:t>
            </a:r>
            <a:r>
              <a:rPr lang="zh-CN" altLang="en-US" sz="2400" b="1" dirty="0"/>
              <a:t>平</a:t>
            </a:r>
            <a:r>
              <a:rPr lang="zh-CN" altLang="en-US" sz="2400" b="1" dirty="0" smtClean="0"/>
              <a:t>安智慧云部分情况简介，也为本次医疗云项目做出了简要的建议及介绍，希望能与湖北省委、省政府托付重任的湖北楚天云有限公司建立合作关系，上述材料供贵公司领导考量！</a:t>
            </a:r>
            <a:endParaRPr lang="en-US" altLang="zh-CN" sz="2400" b="1" dirty="0" smtClean="0"/>
          </a:p>
          <a:p>
            <a:r>
              <a:rPr lang="zh-CN" altLang="en-US" b="1" dirty="0" smtClean="0"/>
              <a:t>  谢谢！</a:t>
            </a:r>
            <a:endParaRPr lang="en-US" altLang="zh-CN" b="1" dirty="0" smtClean="0"/>
          </a:p>
          <a:p>
            <a:pPr algn="r"/>
            <a:endParaRPr lang="en-US" altLang="zh-CN" smtClean="0"/>
          </a:p>
          <a:p>
            <a:pPr algn="r"/>
            <a:r>
              <a:rPr lang="zh-CN" altLang="en-US" smtClean="0"/>
              <a:t>平</a:t>
            </a:r>
            <a:r>
              <a:rPr lang="zh-CN" altLang="en-US" dirty="0" smtClean="0"/>
              <a:t>安银行武汉分行公司业务一部</a:t>
            </a:r>
            <a:endParaRPr lang="en-US" altLang="zh-CN" dirty="0" smtClean="0"/>
          </a:p>
          <a:p>
            <a:pPr marL="0" indent="0" algn="r">
              <a:buNone/>
            </a:pPr>
            <a:r>
              <a:rPr lang="zh-CN" altLang="en-US" dirty="0" smtClean="0"/>
              <a:t>联系人：黄文杰 </a:t>
            </a:r>
            <a:endParaRPr lang="en-US" altLang="zh-CN" dirty="0" smtClean="0"/>
          </a:p>
          <a:p>
            <a:pPr algn="r"/>
            <a:r>
              <a:rPr lang="zh-CN" altLang="en-US" dirty="0" smtClean="0"/>
              <a:t>联系电话：</a:t>
            </a:r>
            <a:r>
              <a:rPr lang="en-US" altLang="zh-CN" dirty="0" smtClean="0"/>
              <a:t>13797466211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6876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612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6856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984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447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 smtClean="0"/>
              <a:t>                一、科技创新</a:t>
            </a:r>
            <a:endParaRPr lang="en-US" altLang="zh-CN" b="1" dirty="0" smtClean="0"/>
          </a:p>
          <a:p>
            <a:pPr algn="ctr"/>
            <a:endParaRPr lang="en-US" altLang="zh-CN" b="1" dirty="0" smtClean="0"/>
          </a:p>
          <a:p>
            <a:pPr marL="0" indent="0" algn="ctr">
              <a:buNone/>
            </a:pPr>
            <a:r>
              <a:rPr lang="zh-CN" altLang="en-US" b="1" dirty="0" smtClean="0"/>
              <a:t>二、平安智慧城市云平台简介</a:t>
            </a:r>
            <a:endParaRPr lang="en-US" altLang="zh-CN" b="1" dirty="0" smtClean="0"/>
          </a:p>
          <a:p>
            <a:pPr algn="ctr"/>
            <a:endParaRPr lang="en-US" altLang="zh-CN" b="1" dirty="0" smtClean="0"/>
          </a:p>
          <a:p>
            <a:pPr marL="0" indent="0" algn="ctr">
              <a:buNone/>
            </a:pPr>
            <a:r>
              <a:rPr lang="zh-CN" altLang="en-US" b="1" dirty="0" smtClean="0"/>
              <a:t>三、智慧医疗产品简介及价值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427330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552" y="1052736"/>
            <a:ext cx="8208912" cy="4896544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03232" cy="634082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 一、科技创新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9880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980728"/>
            <a:ext cx="8139416" cy="471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0098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54" y="1124744"/>
            <a:ext cx="8419576" cy="4929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5944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8075193" cy="471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6027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96752"/>
            <a:ext cx="8345467" cy="471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7321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8148215" cy="471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5458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40768"/>
            <a:ext cx="8256738" cy="47853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8724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190</Words>
  <Application>Microsoft Office PowerPoint</Application>
  <PresentationFormat>全屏显示(4:3)</PresentationFormat>
  <Paragraphs>16</Paragraphs>
  <Slides>18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19" baseType="lpstr">
      <vt:lpstr>Office 主题</vt:lpstr>
      <vt:lpstr>PowerPoint 演示文稿</vt:lpstr>
      <vt:lpstr>PowerPoint 演示文稿</vt:lpstr>
      <vt:lpstr> 一、科技创新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二、平安智慧城市云平台简介</vt:lpstr>
      <vt:lpstr>PowerPoint 演示文稿</vt:lpstr>
      <vt:lpstr>PowerPoint 演示文稿</vt:lpstr>
      <vt:lpstr>三、智慧医疗产品简介及价值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黄文杰</dc:creator>
  <cp:lastModifiedBy>PINGAN</cp:lastModifiedBy>
  <cp:revision>4</cp:revision>
  <dcterms:created xsi:type="dcterms:W3CDTF">2018-03-22T01:06:45Z</dcterms:created>
  <dcterms:modified xsi:type="dcterms:W3CDTF">2018-03-22T01:37:20Z</dcterms:modified>
</cp:coreProperties>
</file>

<file path=docProps/thumbnail.jpeg>
</file>